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 varScale="1">
        <p:scale>
          <a:sx n="78" d="100"/>
          <a:sy n="78" d="100"/>
        </p:scale>
        <p:origin x="161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3A9E7-19B1-48D5-9FA4-93FF5A31DD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89ED5AA-7141-4281-9947-FCC98C584276}" type="pres">
      <dgm:prSet presAssocID="{CD73A9E7-19B1-48D5-9FA4-93FF5A31DDF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776FDD3-2EA4-4097-9A8F-6CFE3D701A26}" type="presOf" srcId="{CD73A9E7-19B1-48D5-9FA4-93FF5A31DDF0}" destId="{B89ED5AA-7141-4281-9947-FCC98C5842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19/03/2023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19/03/2023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19/03/2023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19/03/2023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SQL JOINS (DML)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DERIVED TABLES or INLINE VIEWS</a:t>
              </a: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" y="1431048"/>
            <a:ext cx="8856984" cy="340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" y="2113396"/>
            <a:ext cx="8863518" cy="232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" y="4653136"/>
            <a:ext cx="8882867" cy="20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5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JOINS in SQL? TYPES OF JOINS</a:t>
              </a:r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198992444"/>
              </p:ext>
            </p:extLst>
          </p:nvPr>
        </p:nvGraphicFramePr>
        <p:xfrm>
          <a:off x="2843808" y="3717032"/>
          <a:ext cx="457200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" y="1700808"/>
            <a:ext cx="856802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4784"/>
            <a:ext cx="5328592" cy="404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e 6"/>
          <p:cNvSpPr/>
          <p:nvPr/>
        </p:nvSpPr>
        <p:spPr>
          <a:xfrm>
            <a:off x="1349544" y="1520788"/>
            <a:ext cx="41044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99592" y="2276872"/>
            <a:ext cx="41044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/>
          <p:cNvSpPr/>
          <p:nvPr/>
        </p:nvSpPr>
        <p:spPr>
          <a:xfrm>
            <a:off x="1907704" y="2632916"/>
            <a:ext cx="41044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/>
          <p:cNvSpPr/>
          <p:nvPr/>
        </p:nvSpPr>
        <p:spPr>
          <a:xfrm>
            <a:off x="1835696" y="3248980"/>
            <a:ext cx="41044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/>
          <p:cNvSpPr/>
          <p:nvPr/>
        </p:nvSpPr>
        <p:spPr>
          <a:xfrm>
            <a:off x="904940" y="3870176"/>
            <a:ext cx="41044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" y="5712172"/>
            <a:ext cx="7239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0" y="5712172"/>
            <a:ext cx="72390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520788"/>
            <a:ext cx="7281611" cy="522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INNER JOIN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190893" cy="271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8" y="3861048"/>
            <a:ext cx="7031209" cy="274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7" y="6244993"/>
            <a:ext cx="7875042" cy="40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133" y="1425352"/>
            <a:ext cx="554355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3" y="2518502"/>
            <a:ext cx="81724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5" y="1524835"/>
            <a:ext cx="8277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81" y="2282148"/>
            <a:ext cx="6589499" cy="28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5" y="2761526"/>
            <a:ext cx="8277225" cy="192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5" y="1207662"/>
            <a:ext cx="8348972" cy="50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7" y="6288239"/>
            <a:ext cx="8964488" cy="23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6" y="6527970"/>
            <a:ext cx="8496225" cy="33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2" y="1360303"/>
            <a:ext cx="8656730" cy="1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4" y="3284984"/>
            <a:ext cx="8705465" cy="1739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LEFT OUTER JOIN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642385" cy="259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9" y="4079536"/>
            <a:ext cx="6975525" cy="258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432" y="1081444"/>
            <a:ext cx="332422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1" y="2395586"/>
            <a:ext cx="8636645" cy="22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19" y="875312"/>
            <a:ext cx="30670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19" y="1747130"/>
            <a:ext cx="29718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7" y="2395586"/>
            <a:ext cx="8715939" cy="393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6" y="2150188"/>
            <a:ext cx="8234659" cy="442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91" y="1702779"/>
            <a:ext cx="862458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1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RIGHT OUTER JOIN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1" y="1844824"/>
            <a:ext cx="8136904" cy="264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59" y="4100154"/>
            <a:ext cx="7290827" cy="267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8640"/>
            <a:ext cx="5734050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3" y="4835669"/>
            <a:ext cx="89535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98353"/>
            <a:ext cx="33147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2253"/>
            <a:ext cx="31242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6" y="2627719"/>
            <a:ext cx="8680475" cy="22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1" y="191090"/>
            <a:ext cx="8343900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1" y="2204864"/>
            <a:ext cx="8915586" cy="39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45921"/>
            <a:ext cx="8388424" cy="209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8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FULL OUTER JOIN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7" y="1556791"/>
            <a:ext cx="8460432" cy="262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6" y="3848767"/>
            <a:ext cx="8123384" cy="300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85" y="980728"/>
            <a:ext cx="33813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4" y="2650649"/>
            <a:ext cx="8597230" cy="201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44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CROSS JOIN</a:t>
              </a: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17" y="1628800"/>
            <a:ext cx="7776864" cy="263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27" y="3795964"/>
            <a:ext cx="7866891" cy="306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98" y="875313"/>
            <a:ext cx="33813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133475"/>
            <a:ext cx="462915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19" y="875312"/>
            <a:ext cx="30670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19" y="1747130"/>
            <a:ext cx="29718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8" y="2072220"/>
            <a:ext cx="8928992" cy="344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62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UNION OPERATOR</a:t>
              </a: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4" y="1556792"/>
            <a:ext cx="8748464" cy="261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49" y="3951729"/>
            <a:ext cx="5832648" cy="271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3033713" y="1046063"/>
            <a:ext cx="3096770" cy="942975"/>
            <a:chOff x="3033713" y="1046063"/>
            <a:chExt cx="3096770" cy="942975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713" y="1046063"/>
              <a:ext cx="307657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383" y="1779488"/>
              <a:ext cx="3086100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9038"/>
            <a:ext cx="8334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85" y="980728"/>
            <a:ext cx="3381375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55" y="735598"/>
            <a:ext cx="56673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55" y="3478798"/>
            <a:ext cx="59340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5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VIEWS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25713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1" y="1974086"/>
            <a:ext cx="8703491" cy="327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4" y="1419781"/>
            <a:ext cx="8651049" cy="283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" y="4005064"/>
            <a:ext cx="857397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762250"/>
            <a:ext cx="75533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4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52649</TotalTime>
  <Words>54</Words>
  <Application>Microsoft Office PowerPoint</Application>
  <PresentationFormat>Presentazione su schermo (4:3)</PresentationFormat>
  <Paragraphs>21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Calibri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1395</cp:revision>
  <dcterms:created xsi:type="dcterms:W3CDTF">2013-02-13T14:15:36Z</dcterms:created>
  <dcterms:modified xsi:type="dcterms:W3CDTF">2023-03-19T17:51:34Z</dcterms:modified>
</cp:coreProperties>
</file>